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57" r:id="rId6"/>
    <p:sldId id="264" r:id="rId7"/>
    <p:sldId id="259" r:id="rId8"/>
    <p:sldId id="260" r:id="rId9"/>
    <p:sldId id="261" r:id="rId10"/>
    <p:sldId id="262" r:id="rId11"/>
    <p:sldId id="263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center-edu.ssti.ru/dis_bio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planeta.tspu.ru/?ur=810&amp;ur1=853&amp;ur2=141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yandex.ru/home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44304" y="77788"/>
            <a:ext cx="6858000" cy="609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Августовская конференция работников образования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8819" y="1489075"/>
            <a:ext cx="6858000" cy="1411288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Достижение стратегических целей развития образования: задачи, механизмы, направления изменений</a:t>
            </a: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3038" y="6113464"/>
            <a:ext cx="141089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Северск, 2020 г. </a:t>
            </a:r>
          </a:p>
        </p:txBody>
      </p:sp>
    </p:spTree>
    <p:extLst>
      <p:ext uri="{BB962C8B-B14F-4D97-AF65-F5344CB8AC3E}">
        <p14:creationId xmlns:p14="http://schemas.microsoft.com/office/powerpoint/2010/main" val="2529533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Дистанционные ресурсы</a:t>
            </a:r>
            <a:endParaRPr lang="ru-RU" sz="3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Sylfaen" panose="010A05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1454197"/>
            <a:ext cx="3888432" cy="1830787"/>
          </a:xfrm>
          <a:prstGeom prst="roundRect">
            <a:avLst/>
          </a:prstGeom>
        </p:spPr>
        <p:txBody>
          <a:bodyPr>
            <a:normAutofit lnSpcReduction="10000"/>
          </a:bodyPr>
          <a:lstStyle/>
          <a:p>
            <a:pPr marL="285750" indent="-285750"/>
            <a:r>
              <a:rPr lang="en-US" dirty="0"/>
              <a:t> 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Skype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/>
            <a:r>
              <a:rPr lang="ru-RU" sz="2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/>
            <a:r>
              <a:rPr lang="ru-RU" sz="2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/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</a:p>
          <a:p>
            <a:pPr marL="285750" indent="-285750"/>
            <a:endParaRPr lang="ru-RU" sz="2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«ВКонтакте» рассказала о демографии, интересах и активности украинских пользователей соцсе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105" y="4077072"/>
            <a:ext cx="3240360" cy="229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06" y="4077072"/>
            <a:ext cx="2304256" cy="232441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448" y="1368312"/>
            <a:ext cx="3168352" cy="178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Google Формы. Создавай опросы, тесты и анкеты за 5 минут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7" t="1640" r="26219" b="14330"/>
          <a:stretch/>
        </p:blipFill>
        <p:spPr bwMode="auto">
          <a:xfrm>
            <a:off x="3059832" y="2511312"/>
            <a:ext cx="2758283" cy="204184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903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8714" y="213805"/>
            <a:ext cx="5410944" cy="1143000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Сотрудничество с </a:t>
            </a:r>
            <a:r>
              <a:rPr lang="ru-RU" sz="3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СибГМУ</a:t>
            </a:r>
            <a:endParaRPr lang="ru-RU" sz="3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Sylfaen" panose="010A05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249" y="1628800"/>
            <a:ext cx="8721091" cy="1894647"/>
          </a:xfrm>
        </p:spPr>
        <p:txBody>
          <a:bodyPr>
            <a:normAutofit lnSpcReduction="10000"/>
          </a:bodyPr>
          <a:lstStyle/>
          <a:p>
            <a:pPr marL="285750" indent="-285750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  «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novus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( 4 победителя и призёра)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предпрофессиональный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(16 человек успешно сдали экзамены);</a:t>
            </a:r>
          </a:p>
          <a:p>
            <a:pPr marL="285750" indent="-285750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 с  начальником управления нового набора студентов Мелентьева А.Н. </a:t>
            </a:r>
          </a:p>
          <a:p>
            <a:pPr marL="0" indent="0">
              <a:buNone/>
            </a:pPr>
            <a:endParaRPr lang="ru-RU" sz="2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CAB227-2\Documents\Профильное обучение\Профильное обучение\2018-2019\профиль для сайта\практика\1 занятие\20190312_1748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50" y="3579418"/>
            <a:ext cx="4228078" cy="2891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75757"/>
            <a:ext cx="3855285" cy="2891464"/>
          </a:xfrm>
          <a:prstGeom prst="rect">
            <a:avLst/>
          </a:prstGeom>
        </p:spPr>
      </p:pic>
      <p:pic>
        <p:nvPicPr>
          <p:cNvPr id="4098" name="Picture 2" descr="Олимпиады и конкурсы СибГМ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9" y="233099"/>
            <a:ext cx="2305388" cy="129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101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Спасибо за внимание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12" y="1124744"/>
            <a:ext cx="7934902" cy="526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058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0497" y="434975"/>
            <a:ext cx="6858000" cy="10541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Августовская конференция работников образования                            ЗАТО Северск «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Достижение стратегических целей развития образования: задачи, механизмы, направления изменений»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5388" y="2212975"/>
            <a:ext cx="6858000" cy="1409700"/>
          </a:xfrm>
        </p:spPr>
        <p:txBody>
          <a:bodyPr rtlCol="0">
            <a:normAutofit fontScale="4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«Актуальные направления обновления содержания и технологии образования в современных условиях»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161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08720"/>
            <a:ext cx="8134672" cy="269173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Организация дистанционного обучения в сетевом </a:t>
            </a:r>
            <a:br>
              <a:rPr lang="ru-RU" sz="3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</a:br>
            <a:r>
              <a:rPr lang="ru-RU" sz="33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биолого</a:t>
            </a:r>
            <a:r>
              <a:rPr lang="ru-RU" sz="3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–химическом профильном классе.</a:t>
            </a:r>
            <a:br>
              <a:rPr lang="ru-RU" sz="3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</a:br>
            <a:endParaRPr lang="ru-RU" sz="33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Sylfaen" panose="010A050205030603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3886200"/>
            <a:ext cx="4464496" cy="1752600"/>
          </a:xfrm>
        </p:spPr>
        <p:txBody>
          <a:bodyPr>
            <a:normAutofit lnSpcReduction="10000"/>
          </a:bodyPr>
          <a:lstStyle/>
          <a:p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 </a:t>
            </a:r>
            <a:r>
              <a:rPr lang="ru-RU" sz="2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биолого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химического профильного класса</a:t>
            </a:r>
          </a:p>
          <a:p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Бродская Ирина Константиновна, </a:t>
            </a:r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«СОШ №198»</a:t>
            </a:r>
          </a:p>
        </p:txBody>
      </p:sp>
    </p:spTree>
    <p:extLst>
      <p:ext uri="{BB962C8B-B14F-4D97-AF65-F5344CB8AC3E}">
        <p14:creationId xmlns:p14="http://schemas.microsoft.com/office/powerpoint/2010/main" val="1697862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Дистанционная форма образования</a:t>
            </a: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altLang="ru-RU" dirty="0" smtClean="0"/>
              <a:t>	</a:t>
            </a:r>
            <a:r>
              <a:rPr lang="ru-RU" alt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 – это обучение на расстоянии с использованием современных информационных и коммуникационных технологий. 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Департамент образования и науки Костромской области - Dista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9" t="14355" r="4024" b="18659"/>
          <a:stretch/>
        </p:blipFill>
        <p:spPr bwMode="auto">
          <a:xfrm>
            <a:off x="457200" y="3121718"/>
            <a:ext cx="446449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47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498178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Дистанционное обучение может быть организовано следующим образом:</a:t>
            </a:r>
            <a:b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</a:br>
            <a:endParaRPr lang="ru-RU" sz="3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Sylfaen" panose="010A05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348880"/>
            <a:ext cx="8363272" cy="3777283"/>
          </a:xfrm>
        </p:spPr>
        <p:txBody>
          <a:bodyPr>
            <a:normAutofit/>
          </a:bodyPr>
          <a:lstStyle/>
          <a:p>
            <a:pPr lvl="0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самообучение, </a:t>
            </a:r>
          </a:p>
          <a:p>
            <a:pPr lvl="0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обучение с участием преподавателя,</a:t>
            </a:r>
          </a:p>
          <a:p>
            <a:pPr lvl="0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 персонализированное обучение, </a:t>
            </a:r>
          </a:p>
          <a:p>
            <a:pPr lvl="0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комбинированное обучение.  </a:t>
            </a:r>
          </a:p>
        </p:txBody>
      </p:sp>
      <p:pic>
        <p:nvPicPr>
          <p:cNvPr id="1026" name="Picture 2" descr="Дистанционное обучение « Частная школа &quot;Обучение в диалоге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11986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Дистанционное обучение подходит всем | Свежие новости в картинка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23898"/>
            <a:ext cx="2774944" cy="184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339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771800" y="260350"/>
            <a:ext cx="5915000" cy="1143000"/>
          </a:xfrm>
        </p:spPr>
        <p:txBody>
          <a:bodyPr>
            <a:normAutofit/>
          </a:bodyPr>
          <a:lstStyle/>
          <a:p>
            <a:r>
              <a:rPr lang="ru-RU" altLang="ru-RU" sz="3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Предпрофильный</a:t>
            </a:r>
            <a:r>
              <a:rPr lang="ru-RU" altLang="ru-RU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 курс «Медицинские специальности»</a:t>
            </a:r>
          </a:p>
        </p:txBody>
      </p:sp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402580" y="1801650"/>
            <a:ext cx="856895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2008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преподаватель биологии </a:t>
            </a:r>
            <a:r>
              <a:rPr lang="ru-RU" sz="2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Яппарова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В.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разработала программу </a:t>
            </a: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предпрофильного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курса «Медицинские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специальности»</a:t>
            </a:r>
          </a:p>
          <a:p>
            <a:pPr algn="just" eaLnBrk="1" hangingPunct="1"/>
            <a:r>
              <a:rPr lang="ru-RU" altLang="ru-RU" sz="24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ru-RU" altLang="ru-RU" sz="2400" b="1" u="sng" dirty="0">
                <a:latin typeface="Times New Roman" pitchFamily="18" charset="0"/>
                <a:cs typeface="Times New Roman" pitchFamily="18" charset="0"/>
                <a:hlinkClick r:id="rId2"/>
              </a:rPr>
              <a:t>://center-edu.ssti.ru/dis_bio.php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2" descr="C:\Users\KAB-441\Desktop\УчСиб Весь материал\28.01 УчСиб новейшая\УчСибДок Приложение\Приложение 9. МС_Сертификат_20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865532">
            <a:off x="546280" y="3577706"/>
            <a:ext cx="2191209" cy="3015369"/>
          </a:xfrm>
        </p:spPr>
      </p:pic>
      <p:pic>
        <p:nvPicPr>
          <p:cNvPr id="19461" name="Picture 3" descr="C:\Users\KAB-441\Desktop\УчСиб Весь материал\28.01 УчСиб новейшая\УчСибДок Приложение\Приложение 9. МС_Сертификат_2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218" y="3527560"/>
            <a:ext cx="2266478" cy="311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" descr="C:\Users\KAB-441\Desktop\УчСиб Весь материал\28.01 УчСиб новейшая\УчСибДок Приложение\Приложение 9. МС_Сертификат_2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5454">
            <a:off x="6386680" y="3670364"/>
            <a:ext cx="2104706" cy="289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3" t="6190" r="20016" b="5545"/>
          <a:stretch>
            <a:fillRect/>
          </a:stretch>
        </p:blipFill>
        <p:spPr bwMode="auto">
          <a:xfrm rot="20411997">
            <a:off x="203343" y="326778"/>
            <a:ext cx="1865120" cy="152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44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8717" y="254034"/>
            <a:ext cx="6923112" cy="994122"/>
          </a:xfrm>
        </p:spPr>
        <p:txBody>
          <a:bodyPr>
            <a:normAutofit fontScale="90000"/>
          </a:bodyPr>
          <a:lstStyle/>
          <a:p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Тесты – тренажёры для </a:t>
            </a:r>
            <a:b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</a:b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подготовки к ЕГЭ</a:t>
            </a:r>
          </a:p>
        </p:txBody>
      </p:sp>
      <p:pic>
        <p:nvPicPr>
          <p:cNvPr id="4" name="Picture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43" y="1248156"/>
            <a:ext cx="6480720" cy="401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KAB-441\Desktop\УчСиб Весь материал\28.01 УчСиб новейшая\УчСибДок Приложение\Приложение 5.Тренинги подготовки ГИА_2015-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410" y="4034554"/>
            <a:ext cx="3530930" cy="245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21088"/>
            <a:ext cx="4271091" cy="240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755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Электронные учебники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ct val="0"/>
              </a:spcBef>
              <a:buNone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Авторский электронный учебник «Химический состав клетки» </a:t>
            </a:r>
            <a:b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planeta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tspu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/?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ur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=810&amp;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ur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1=853&amp;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ur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2=1419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60041"/>
            <a:ext cx="2491423" cy="350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KAB-441\Desktop\УчСиб Весь материал\28.01 УчСиб новейшая\УчСибДок Приложение\Приложение 10. Электучебник_Сертификат_2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099" y="2835811"/>
            <a:ext cx="2423252" cy="345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6839" t="8707" r="17929"/>
          <a:stretch/>
        </p:blipFill>
        <p:spPr>
          <a:xfrm>
            <a:off x="3012457" y="3429000"/>
            <a:ext cx="3119085" cy="201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04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Образовательные онлайн – платформы</a:t>
            </a:r>
          </a:p>
        </p:txBody>
      </p:sp>
      <p:pic>
        <p:nvPicPr>
          <p:cNvPr id="4" name="Объект 3" descr="C:\Users\Ваня\Downloads\9cHdR4R2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3600400" cy="29453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33242" y="1625895"/>
            <a:ext cx="435747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Якласс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Яндекс.Учебник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(облачная платформа)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МОУ СРЕДНЯЯ ШКОЛА №5 г. Кимры | Дистанционное обуч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609" y="2942148"/>
            <a:ext cx="4031277" cy="302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Яндекс.Учебник - отзывы, вакансии, новости, персоналии. Компании Москвы.  Московский бизнес порта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11920"/>
            <a:ext cx="2476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2157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255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Sylfaen</vt:lpstr>
      <vt:lpstr>Times New Roman</vt:lpstr>
      <vt:lpstr>Тема Office</vt:lpstr>
      <vt:lpstr>Августовская конференция работников образования</vt:lpstr>
      <vt:lpstr>    Августовская конференция работников образования                            ЗАТО Северск «Достижение стратегических целей развития образования: задачи, механизмы, направления изменений»</vt:lpstr>
      <vt:lpstr> Организация дистанционного обучения в сетевом  биолого–химическом профильном классе. </vt:lpstr>
      <vt:lpstr> Дистанционная форма образования</vt:lpstr>
      <vt:lpstr>Дистанционное обучение может быть организовано следующим образом: </vt:lpstr>
      <vt:lpstr>Предпрофильный курс «Медицинские специальности»</vt:lpstr>
      <vt:lpstr>Тесты – тренажёры для  подготовки к ЕГЭ</vt:lpstr>
      <vt:lpstr>Электронные учебники</vt:lpstr>
      <vt:lpstr>Образовательные онлайн – платформы</vt:lpstr>
      <vt:lpstr>Дистанционные ресурсы</vt:lpstr>
      <vt:lpstr>Сотрудничество с СибГМУ</vt:lpstr>
      <vt:lpstr>Спасибо за внимание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CAB227-3</dc:creator>
  <cp:lastModifiedBy>Ваня</cp:lastModifiedBy>
  <cp:revision>25</cp:revision>
  <dcterms:created xsi:type="dcterms:W3CDTF">2020-08-24T03:36:31Z</dcterms:created>
  <dcterms:modified xsi:type="dcterms:W3CDTF">2020-08-27T15:59:25Z</dcterms:modified>
</cp:coreProperties>
</file>